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2" r:id="rId6"/>
    <p:sldId id="261" r:id="rId7"/>
    <p:sldId id="262" r:id="rId8"/>
    <p:sldId id="271" r:id="rId9"/>
    <p:sldId id="273" r:id="rId10"/>
    <p:sldId id="263" r:id="rId11"/>
    <p:sldId id="264" r:id="rId12"/>
    <p:sldId id="274" r:id="rId13"/>
    <p:sldId id="265" r:id="rId14"/>
    <p:sldId id="266" r:id="rId15"/>
    <p:sldId id="275" r:id="rId16"/>
    <p:sldId id="267" r:id="rId17"/>
    <p:sldId id="268" r:id="rId18"/>
    <p:sldId id="276" r:id="rId19"/>
    <p:sldId id="269" r:id="rId20"/>
    <p:sldId id="27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969A"/>
    <a:srgbClr val="BDC2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9BB1F-FD4A-463F-99EC-E5DF8B30D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6DA9E4-7398-4A4C-B85E-0460959C1B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02219F-43F7-4938-A405-A36ABCAFE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167FB-7AD8-43A0-A769-7F11BA7C7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4FAF-06AE-446F-AB53-020F6C85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5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9B380-633C-4BA3-89AD-E34DEFA17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5E4ECC-BC2B-49AB-83FF-4590F05B52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93D785-B655-42C0-99A7-C529050F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83BC3-6553-4156-A8F6-29046737D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C8CCB2-9ACA-4CC2-ABDA-A4FCDC5F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2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2D1DB70-A465-421E-B434-C2C85330D4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7282DC-F064-4E4A-98B1-68739BB913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863F1-31D8-4EFF-A9E8-E946F56C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98B8A-E3EA-448E-AE66-CBBF62F67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534CF2-0FDD-48EC-A7F8-B51AB9EA6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91DED-EACC-4C4E-AAD3-FB989D916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E1D18-9AC0-4930-9871-5F7A19435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2F3B9-381B-46D2-8296-37DEB8150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CA91A8-0717-4AB0-9FDA-D6CB24FCC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ADEC9-599E-4A4B-9379-E2708906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23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8C518-4036-4879-929D-E9EAC442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964036-1686-4EA2-A9AE-878FC162D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45AB03-F1CB-42FD-B159-87298A01B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D5744-ADE4-491B-AE65-A1E33443C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B78DBD-B2F7-4EBA-B76C-57C3046B8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4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32308-9470-4634-BBAA-24FEC9D02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062AE-B99D-42C9-8C01-B6A780866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258F8-F00F-4841-ABB2-6FD09EAA3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8EBF9-E586-40E8-B9CE-DE80B11AB7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133B36-3C2E-48D5-BCBF-651863428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B9498A-3A8D-4DDC-8E08-92C1C54D3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838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30C5A-32AC-4044-9C54-41B1A1A38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07A43D-86F2-40BF-9AD8-13687DD91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CB6F7D-768E-44B6-AEBE-8827547A7F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BA751E-068F-4E85-A21B-7DB675FFDA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57BC8C-71DC-4FBF-A3CD-AD62C71A49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20995C-5523-4671-BBE0-1A41AF707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A713E7-F424-426B-8757-A355ED08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D94E08-80C2-4EEB-860E-3EC685C20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122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D1D7F-4C3D-4695-8765-B69765238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6CEAF8-F0BB-478E-92A6-26B980B99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2AA51-7FC0-4FC1-A47F-B43314FB8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3C62D-ED5D-44AB-A3BB-4593F3C8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15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A2A915-130F-4E25-9E85-B3831204CC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3DECC-BE1A-443B-BF73-FEBF0E296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E41C12-6D2D-446D-8B56-60DA43B98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4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7851C-2579-4261-92D2-FEF98EA5C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9E898-C01A-43D3-A4FE-7EC1792D3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C600D5-C9FE-4306-8013-7C1141E90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BAA1D4-CFA0-43A7-91EE-E726B6B973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5A7D86-4B7C-461B-A6C1-DC0A19899A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31F6C-4F98-4D05-914B-76E3DD795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555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9A34-ADD0-4689-9DEA-334812C3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3EA382-7378-4DFD-BA3B-435B3D78CB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666DCB-C694-4118-9A99-5A25A1365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305B-CB21-4345-9B14-16B51E1AF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A2DD0-DD65-4D21-9B54-1558315B6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CE0A13-FF53-4F98-8D13-78504AAB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11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5CA075-749B-4456-8F4C-DA46DE1A9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163AE-412A-4872-9C03-A72D2092F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69B94-EA8B-4F25-A741-66897AB8B8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A0361A-DA2A-4D16-B3A2-BBE1228F887F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CA877-79E6-46FA-A912-59E87CA3C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71D2E-98AF-4818-8049-A44825788E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F0847-12DA-45D7-9EF7-275408668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15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FD618-BA70-4533-B081-140DEB2F2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E84441-FB63-4F0B-8A25-93E17A1C4C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A04D24-85B3-47F3-A6F4-90CBA2B317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50115"/>
            <a:ext cx="12192000" cy="735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91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F63648-3F0F-4EDD-A9D9-3C047C3676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" y="0"/>
            <a:ext cx="1136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84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13BCEF-5D82-4099-A62C-B39253171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8548"/>
            <a:ext cx="9843603" cy="59409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34F92E-C7F0-4811-886D-D9F2C1AC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200" y="458548"/>
            <a:ext cx="9843603" cy="5940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187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41D9E-9D47-4340-BD94-5A6133FA21B1}"/>
              </a:ext>
            </a:extLst>
          </p:cNvPr>
          <p:cNvSpPr txBox="1">
            <a:spLocks/>
          </p:cNvSpPr>
          <p:nvPr/>
        </p:nvSpPr>
        <p:spPr>
          <a:xfrm>
            <a:off x="2828925" y="2538811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3743829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7CE038-D43A-41D8-A8C3-3A552997F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10" y="0"/>
            <a:ext cx="1136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683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40B36-9625-47D6-8EC3-6FEB4E5AA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086"/>
            <a:ext cx="10033686" cy="60556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DCBF8AC-1D77-4698-9D62-9A39F9A2C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7086"/>
            <a:ext cx="10033686" cy="605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56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41D9E-9D47-4340-BD94-5A6133FA21B1}"/>
              </a:ext>
            </a:extLst>
          </p:cNvPr>
          <p:cNvSpPr txBox="1">
            <a:spLocks/>
          </p:cNvSpPr>
          <p:nvPr/>
        </p:nvSpPr>
        <p:spPr>
          <a:xfrm>
            <a:off x="2828925" y="2538811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3185434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688EC1-A769-4DE8-BD4B-F18103F34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" y="0"/>
            <a:ext cx="1136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290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C6246-87FE-46CA-8B0F-A5563597B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71" y="0"/>
            <a:ext cx="11335058" cy="684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96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41D9E-9D47-4340-BD94-5A6133FA21B1}"/>
              </a:ext>
            </a:extLst>
          </p:cNvPr>
          <p:cNvSpPr txBox="1">
            <a:spLocks/>
          </p:cNvSpPr>
          <p:nvPr/>
        </p:nvSpPr>
        <p:spPr>
          <a:xfrm>
            <a:off x="2828925" y="2538811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Brute Program</a:t>
            </a:r>
          </a:p>
        </p:txBody>
      </p:sp>
    </p:spTree>
    <p:extLst>
      <p:ext uri="{BB962C8B-B14F-4D97-AF65-F5344CB8AC3E}">
        <p14:creationId xmlns:p14="http://schemas.microsoft.com/office/powerpoint/2010/main" val="2710297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9F1C0B-9282-4644-B8A4-C5B6EDDF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58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B3BB405A-0ECF-416A-979B-9FF3FC789E8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-1215227"/>
            <a:ext cx="7734300" cy="873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DFD618-BA70-4533-B081-140DEB2F2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00650" y="2267636"/>
            <a:ext cx="6534150" cy="1774031"/>
          </a:xfrm>
        </p:spPr>
        <p:txBody>
          <a:bodyPr anchor="ctr"/>
          <a:lstStyle/>
          <a:p>
            <a:r>
              <a:rPr lang="en-US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Sorting Algorithm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CCCBC8E-4651-47B1-B790-319892602ED6}"/>
              </a:ext>
            </a:extLst>
          </p:cNvPr>
          <p:cNvSpPr txBox="1">
            <a:spLocks/>
          </p:cNvSpPr>
          <p:nvPr/>
        </p:nvSpPr>
        <p:spPr>
          <a:xfrm>
            <a:off x="5648325" y="3703347"/>
            <a:ext cx="5638800" cy="1525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58AB4D-9ECA-41E6-BD80-1E6B08B3BEAC}"/>
              </a:ext>
            </a:extLst>
          </p:cNvPr>
          <p:cNvSpPr txBox="1">
            <a:spLocks/>
          </p:cNvSpPr>
          <p:nvPr/>
        </p:nvSpPr>
        <p:spPr>
          <a:xfrm>
            <a:off x="5328336" y="3888698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Bubble Sort</a:t>
            </a:r>
          </a:p>
          <a:p>
            <a:pPr>
              <a:lnSpc>
                <a:spcPct val="100000"/>
              </a:lnSpc>
            </a:pPr>
            <a:r>
              <a:rPr 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Insertion Sort</a:t>
            </a:r>
          </a:p>
          <a:p>
            <a:pPr>
              <a:lnSpc>
                <a:spcPct val="100000"/>
              </a:lnSpc>
            </a:pPr>
            <a:r>
              <a:rPr 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Selection Sort</a:t>
            </a:r>
          </a:p>
          <a:p>
            <a:pPr>
              <a:lnSpc>
                <a:spcPct val="100000"/>
              </a:lnSpc>
            </a:pPr>
            <a:r>
              <a:rPr 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Heap Sort</a:t>
            </a:r>
          </a:p>
        </p:txBody>
      </p:sp>
    </p:spTree>
    <p:extLst>
      <p:ext uri="{BB962C8B-B14F-4D97-AF65-F5344CB8AC3E}">
        <p14:creationId xmlns:p14="http://schemas.microsoft.com/office/powerpoint/2010/main" val="2734752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4A0897-77C2-4430-B7DA-BF5EE4205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61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96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>
            <a:extLst>
              <a:ext uri="{FF2B5EF4-FFF2-40B4-BE49-F238E27FC236}">
                <a16:creationId xmlns:a16="http://schemas.microsoft.com/office/drawing/2014/main" id="{DA4E7D62-64E5-4ECD-985C-0DE75DE0652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018976" y="0"/>
            <a:ext cx="83634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47761-3CF2-4ED2-8FCD-3313155929DF}"/>
              </a:ext>
            </a:extLst>
          </p:cNvPr>
          <p:cNvSpPr txBox="1">
            <a:spLocks/>
          </p:cNvSpPr>
          <p:nvPr/>
        </p:nvSpPr>
        <p:spPr>
          <a:xfrm>
            <a:off x="95250" y="2233069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Brute Force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77860EB-46D1-450A-A435-2BDDEEF1F430}"/>
              </a:ext>
            </a:extLst>
          </p:cNvPr>
          <p:cNvSpPr txBox="1">
            <a:spLocks/>
          </p:cNvSpPr>
          <p:nvPr/>
        </p:nvSpPr>
        <p:spPr>
          <a:xfrm>
            <a:off x="723900" y="3429000"/>
            <a:ext cx="5276850" cy="15255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C94A094-5A1E-4BE2-B6E4-B5143C50D565}"/>
              </a:ext>
            </a:extLst>
          </p:cNvPr>
          <p:cNvSpPr txBox="1">
            <a:spLocks/>
          </p:cNvSpPr>
          <p:nvPr/>
        </p:nvSpPr>
        <p:spPr>
          <a:xfrm>
            <a:off x="204670" y="3101549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rPr>
              <a:t>String Matching</a:t>
            </a:r>
          </a:p>
        </p:txBody>
      </p:sp>
    </p:spTree>
    <p:extLst>
      <p:ext uri="{BB962C8B-B14F-4D97-AF65-F5344CB8AC3E}">
        <p14:creationId xmlns:p14="http://schemas.microsoft.com/office/powerpoint/2010/main" val="3172158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C802DC-151E-48EB-8A2E-7EC513242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782" y="-6346"/>
            <a:ext cx="5429989" cy="5699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1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41D9E-9D47-4340-BD94-5A6133FA21B1}"/>
              </a:ext>
            </a:extLst>
          </p:cNvPr>
          <p:cNvSpPr txBox="1">
            <a:spLocks/>
          </p:cNvSpPr>
          <p:nvPr/>
        </p:nvSpPr>
        <p:spPr>
          <a:xfrm>
            <a:off x="2828925" y="2538811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Bubble Sort</a:t>
            </a:r>
          </a:p>
        </p:txBody>
      </p:sp>
    </p:spTree>
    <p:extLst>
      <p:ext uri="{BB962C8B-B14F-4D97-AF65-F5344CB8AC3E}">
        <p14:creationId xmlns:p14="http://schemas.microsoft.com/office/powerpoint/2010/main" val="1097656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BF23C75-2C19-46FA-97F2-90DAAFC9E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" y="0"/>
            <a:ext cx="1136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80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451971-C3B4-4888-9990-556A4AB0A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21" y="0"/>
            <a:ext cx="113631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349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8988D0-EDD6-44FA-A678-E6E0A6FC5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0550"/>
            <a:ext cx="9406170" cy="56769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3717-50BC-43CF-9D1C-360AB6E04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0" y="590550"/>
            <a:ext cx="940617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322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7B300E9A-4BA9-439C-89FF-6EA19396AF4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465" y="-6346"/>
            <a:ext cx="21121063" cy="686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5DBF715-D962-4796-AE20-4A2E9362171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2D41D9E-9D47-4340-BD94-5A6133FA21B1}"/>
              </a:ext>
            </a:extLst>
          </p:cNvPr>
          <p:cNvSpPr txBox="1">
            <a:spLocks/>
          </p:cNvSpPr>
          <p:nvPr/>
        </p:nvSpPr>
        <p:spPr>
          <a:xfrm>
            <a:off x="2828925" y="2538811"/>
            <a:ext cx="6534150" cy="1774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cs typeface="Arial" panose="020B0604020202020204" pitchFamily="34" charset="0"/>
              </a:rPr>
              <a:t>Insertion Sort</a:t>
            </a:r>
          </a:p>
        </p:txBody>
      </p:sp>
    </p:spTree>
    <p:extLst>
      <p:ext uri="{BB962C8B-B14F-4D97-AF65-F5344CB8AC3E}">
        <p14:creationId xmlns:p14="http://schemas.microsoft.com/office/powerpoint/2010/main" val="765568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</TotalTime>
  <Words>24</Words>
  <Application>Microsoft Office PowerPoint</Application>
  <PresentationFormat>Widescreen</PresentationFormat>
  <Paragraphs>12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Arial Black</vt:lpstr>
      <vt:lpstr>Calibri</vt:lpstr>
      <vt:lpstr>Calibri Light</vt:lpstr>
      <vt:lpstr>Century Gothic</vt:lpstr>
      <vt:lpstr>Office Theme</vt:lpstr>
      <vt:lpstr>PowerPoint Presentation</vt:lpstr>
      <vt:lpstr>Sorting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Marithe Lagundino</dc:creator>
  <cp:lastModifiedBy>Marithe Lagundino</cp:lastModifiedBy>
  <cp:revision>13</cp:revision>
  <dcterms:created xsi:type="dcterms:W3CDTF">2020-02-05T11:20:20Z</dcterms:created>
  <dcterms:modified xsi:type="dcterms:W3CDTF">2020-02-09T17:33:12Z</dcterms:modified>
</cp:coreProperties>
</file>